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C034B-0E2C-46F3-AC72-8C8935925E80}" type="datetimeFigureOut">
              <a:rPr lang="en-US" smtClean="0"/>
              <a:pPr/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799FD-712F-40DA-98A5-91D69BCF8E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C034B-0E2C-46F3-AC72-8C8935925E80}" type="datetimeFigureOut">
              <a:rPr lang="en-US" smtClean="0"/>
              <a:pPr/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799FD-712F-40DA-98A5-91D69BCF8E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C034B-0E2C-46F3-AC72-8C8935925E80}" type="datetimeFigureOut">
              <a:rPr lang="en-US" smtClean="0"/>
              <a:pPr/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799FD-712F-40DA-98A5-91D69BCF8E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C034B-0E2C-46F3-AC72-8C8935925E80}" type="datetimeFigureOut">
              <a:rPr lang="en-US" smtClean="0"/>
              <a:pPr/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799FD-712F-40DA-98A5-91D69BCF8E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C034B-0E2C-46F3-AC72-8C8935925E80}" type="datetimeFigureOut">
              <a:rPr lang="en-US" smtClean="0"/>
              <a:pPr/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799FD-712F-40DA-98A5-91D69BCF8E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C034B-0E2C-46F3-AC72-8C8935925E80}" type="datetimeFigureOut">
              <a:rPr lang="en-US" smtClean="0"/>
              <a:pPr/>
              <a:t>1/20/2015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799FD-712F-40DA-98A5-91D69BCF8E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C034B-0E2C-46F3-AC72-8C8935925E80}" type="datetimeFigureOut">
              <a:rPr lang="en-US" smtClean="0"/>
              <a:pPr/>
              <a:t>1/20/2015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799FD-712F-40DA-98A5-91D69BCF8E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C034B-0E2C-46F3-AC72-8C8935925E80}" type="datetimeFigureOut">
              <a:rPr lang="en-US" smtClean="0"/>
              <a:pPr/>
              <a:t>1/20/2015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799FD-712F-40DA-98A5-91D69BCF8E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C034B-0E2C-46F3-AC72-8C8935925E80}" type="datetimeFigureOut">
              <a:rPr lang="en-US" smtClean="0"/>
              <a:pPr/>
              <a:t>1/20/2015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799FD-712F-40DA-98A5-91D69BCF8E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C034B-0E2C-46F3-AC72-8C8935925E80}" type="datetimeFigureOut">
              <a:rPr lang="en-US" smtClean="0"/>
              <a:pPr/>
              <a:t>1/20/2015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799FD-712F-40DA-98A5-91D69BCF8E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C034B-0E2C-46F3-AC72-8C8935925E80}" type="datetimeFigureOut">
              <a:rPr lang="en-US" smtClean="0"/>
              <a:pPr/>
              <a:t>1/20/2015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799FD-712F-40DA-98A5-91D69BCF8E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7C034B-0E2C-46F3-AC72-8C8935925E80}" type="datetimeFigureOut">
              <a:rPr lang="en-US" smtClean="0"/>
              <a:pPr/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2799FD-712F-40DA-98A5-91D69BCF8E4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youtube.com/watch?v=aysj7696b0A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youtube.com/watch?v=xxNfJLMNS4E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youtube.com/watch?v=26AN1LfbUPc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youtube.com/watch?v=nCDCQtcPeG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Separating </a:t>
            </a:r>
            <a:r>
              <a:rPr lang="en-US" b="1" dirty="0" err="1" smtClean="0"/>
              <a:t>Earth's</a:t>
            </a:r>
            <a:r>
              <a:rPr lang="en-US" b="1" dirty="0" smtClean="0"/>
              <a:t> Mixtures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The Earth is rich in natural mixtures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 smtClean="0"/>
          </a:p>
          <a:p>
            <a:r>
              <a:rPr lang="en-US" b="1" dirty="0" smtClean="0"/>
              <a:t>Separating Mixtures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- when fluids are used to make solids flow, the solids must later be recovered</a:t>
            </a:r>
            <a:br>
              <a:rPr lang="en-US" dirty="0" smtClean="0"/>
            </a:br>
            <a:r>
              <a:rPr lang="en-US" dirty="0" smtClean="0"/>
              <a:t>- separation methods are designed to take advantage of the unique properties of the substances that have been mixed</a:t>
            </a:r>
            <a:endParaRPr lang="en-US" dirty="0"/>
          </a:p>
        </p:txBody>
      </p:sp>
      <p:pic>
        <p:nvPicPr>
          <p:cNvPr id="5" name="Picture 4" descr="Iron%20Or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28800" y="762000"/>
            <a:ext cx="5562600" cy="39624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Desalinating Water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- the </a:t>
            </a:r>
            <a:r>
              <a:rPr lang="en-US" b="1" dirty="0" smtClean="0"/>
              <a:t>'desert tent method'</a:t>
            </a:r>
            <a:r>
              <a:rPr lang="en-US" dirty="0" smtClean="0"/>
              <a:t> (much like distillation) is inexpensive, but slow, and only practical in areas which receive a lot of bright sunlight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 smtClean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							You should sketch a similar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							diagram into your notes.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 smtClean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- </a:t>
            </a:r>
            <a:r>
              <a:rPr lang="en-US" b="1" dirty="0" smtClean="0"/>
              <a:t>desalination plants</a:t>
            </a:r>
            <a:r>
              <a:rPr lang="en-US" dirty="0" smtClean="0"/>
              <a:t>, along the Red Sea, use lots of energy and are very expensive to operate</a:t>
            </a:r>
          </a:p>
          <a:p>
            <a:r>
              <a:rPr lang="en-US" dirty="0" smtClean="0"/>
              <a:t>- the process of removing water from a solution is called </a:t>
            </a:r>
            <a:r>
              <a:rPr lang="en-US" b="1" dirty="0" smtClean="0"/>
              <a:t>dehydration</a:t>
            </a:r>
            <a:r>
              <a:rPr lang="en-US" dirty="0" smtClean="0"/>
              <a:t> - the </a:t>
            </a:r>
            <a:r>
              <a:rPr lang="en-US" b="1" dirty="0" smtClean="0"/>
              <a:t>solvent</a:t>
            </a:r>
            <a:r>
              <a:rPr lang="en-US" dirty="0" smtClean="0"/>
              <a:t> (which is the water, in most cases) is separated from the solution by means of evaporation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>
                <a:hlinkClick r:id="rId2"/>
              </a:rPr>
              <a:t>http://www.youtube.com/watch?v=aysj7696b0A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5" name="Picture 4" descr="desalinatio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28800" y="1143000"/>
            <a:ext cx="3848100" cy="294322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Distillation</a:t>
            </a:r>
            <a:r>
              <a:rPr lang="en-US" dirty="0" smtClean="0"/>
              <a:t> is a separation method that allows all the liquid fractions of a mixture to be separated from each other and collected independently.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							</a:t>
            </a:r>
            <a:r>
              <a:rPr lang="en-US" dirty="0" smtClean="0">
                <a:solidFill>
                  <a:srgbClr val="FF0000"/>
                </a:solidFill>
              </a:rPr>
              <a:t>You should sketch a similar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							diagram into your notes.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all seawater contains salt, but in varying amounts - from place to place, with the dead sea having the highest concentration</a:t>
            </a:r>
          </a:p>
          <a:p>
            <a:pPr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r>
              <a:rPr lang="en-US" dirty="0" smtClean="0">
                <a:hlinkClick r:id="rId2"/>
              </a:rPr>
              <a:t>http://www.youtube.com/watch?v=xxNfJLMNS4E</a:t>
            </a:r>
            <a:endParaRPr lang="en-US" dirty="0" smtClean="0"/>
          </a:p>
          <a:p>
            <a:pPr>
              <a:buFontTx/>
              <a:buChar char="-"/>
            </a:pPr>
            <a:endParaRPr lang="en-US" dirty="0"/>
          </a:p>
        </p:txBody>
      </p:sp>
      <p:pic>
        <p:nvPicPr>
          <p:cNvPr id="3" name="Picture 2" descr="distillatio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981200" y="914400"/>
            <a:ext cx="4419600" cy="265747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 smtClean="0"/>
              <a:t>Processing Petroleum</a:t>
            </a: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>- petroleum is a natural mixture of hydrocarbons and must be processed to recover useful petroleum products</a:t>
            </a:r>
            <a:br>
              <a:rPr lang="en-CA" dirty="0" smtClean="0"/>
            </a:br>
            <a:r>
              <a:rPr lang="en-CA" dirty="0" smtClean="0"/>
              <a:t>- the process that does this is called </a:t>
            </a:r>
            <a:r>
              <a:rPr lang="en-CA" b="1" dirty="0" smtClean="0"/>
              <a:t>fractional distillation</a:t>
            </a: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>- when the petroleum is heated, it changes into a gas (</a:t>
            </a:r>
            <a:r>
              <a:rPr lang="en-CA" b="1" dirty="0" smtClean="0"/>
              <a:t>vaporize</a:t>
            </a:r>
            <a:r>
              <a:rPr lang="en-CA" dirty="0" smtClean="0"/>
              <a:t>), which is collected and cooled, enabling it to change back into a liquid (</a:t>
            </a:r>
            <a:r>
              <a:rPr lang="en-CA" b="1" dirty="0" err="1" smtClean="0"/>
              <a:t>recondense</a:t>
            </a:r>
            <a:r>
              <a:rPr lang="en-CA" dirty="0" smtClean="0"/>
              <a:t>)</a:t>
            </a:r>
            <a:br>
              <a:rPr lang="en-CA" dirty="0" smtClean="0"/>
            </a:br>
            <a:r>
              <a:rPr lang="en-CA" dirty="0" smtClean="0"/>
              <a:t>- the </a:t>
            </a:r>
            <a:r>
              <a:rPr lang="en-CA" dirty="0" err="1" smtClean="0"/>
              <a:t>recondensed</a:t>
            </a:r>
            <a:r>
              <a:rPr lang="en-CA" dirty="0" smtClean="0"/>
              <a:t> liquid is further separated (the parts </a:t>
            </a:r>
            <a:r>
              <a:rPr lang="en-CA" dirty="0" err="1" smtClean="0"/>
              <a:t>redondense</a:t>
            </a:r>
            <a:r>
              <a:rPr lang="en-CA" dirty="0" smtClean="0"/>
              <a:t> at different temperatures) into each of the fractional parts, that are soluble in each other, but not in water</a:t>
            </a:r>
            <a:br>
              <a:rPr lang="en-CA" dirty="0" smtClean="0"/>
            </a:br>
            <a:r>
              <a:rPr lang="en-CA" dirty="0" smtClean="0"/>
              <a:t>- fractional distillation is done in a two-tower structure and the fractional products can then be converted (further processed) into over 500,000 types of petrochemicals</a:t>
            </a:r>
            <a:endParaRPr lang="en-CA" dirty="0"/>
          </a:p>
        </p:txBody>
      </p:sp>
      <p:pic>
        <p:nvPicPr>
          <p:cNvPr id="6" name="Picture 5" descr="F1408_poison%20-%20petroleum%20products%2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" y="4267200"/>
            <a:ext cx="2590800" cy="2362200"/>
          </a:xfrm>
          <a:prstGeom prst="rect">
            <a:avLst/>
          </a:prstGeom>
        </p:spPr>
      </p:pic>
      <p:pic>
        <p:nvPicPr>
          <p:cNvPr id="7" name="Picture 6" descr="Vaseline-00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48400" y="5029200"/>
            <a:ext cx="2552700" cy="1676400"/>
          </a:xfrm>
          <a:prstGeom prst="rect">
            <a:avLst/>
          </a:prstGeom>
        </p:spPr>
      </p:pic>
      <p:pic>
        <p:nvPicPr>
          <p:cNvPr id="8" name="Picture 7" descr="makeup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019800" y="2819400"/>
            <a:ext cx="2971800" cy="2057400"/>
          </a:xfrm>
          <a:prstGeom prst="rect">
            <a:avLst/>
          </a:prstGeom>
        </p:spPr>
      </p:pic>
      <p:pic>
        <p:nvPicPr>
          <p:cNvPr id="9" name="Picture 8" descr="ans-rmv-gaspump-bg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2743200"/>
            <a:ext cx="2667000" cy="1371600"/>
          </a:xfrm>
          <a:prstGeom prst="rect">
            <a:avLst/>
          </a:prstGeom>
        </p:spPr>
      </p:pic>
      <p:pic>
        <p:nvPicPr>
          <p:cNvPr id="10" name="Picture 9" descr="shoe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429000" y="3505200"/>
            <a:ext cx="2381250" cy="238125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ractional_distillation_column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3886200" cy="6172200"/>
          </a:xfrm>
          <a:prstGeom prst="rect">
            <a:avLst/>
          </a:prstGeom>
        </p:spPr>
      </p:pic>
      <p:pic>
        <p:nvPicPr>
          <p:cNvPr id="8" name="Picture 7" descr="Fractional_distillation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381500" y="0"/>
            <a:ext cx="4762500" cy="61722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0" y="63246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hlinkClick r:id="rId4"/>
              </a:rPr>
              <a:t>http://www.youtube.com/watch?v=26AN1LfbUPc</a:t>
            </a:r>
            <a:endParaRPr lang="en-CA" dirty="0" smtClean="0"/>
          </a:p>
          <a:p>
            <a:endParaRPr lang="en-C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 smtClean="0"/>
              <a:t>Solid Mixtures From Underground</a:t>
            </a: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>- an ore is a mineral (or group of minerals) that contains a valuable substance (like gold)</a:t>
            </a:r>
            <a:br>
              <a:rPr lang="en-CA" dirty="0" smtClean="0"/>
            </a:br>
            <a:r>
              <a:rPr lang="en-CA" dirty="0" smtClean="0"/>
              <a:t>- to extract the substance (gold) that needs to be recovered it must be mined and crushed, then mixed with water to create a fine suspension</a:t>
            </a:r>
            <a:br>
              <a:rPr lang="en-CA" dirty="0" smtClean="0"/>
            </a:br>
            <a:r>
              <a:rPr lang="en-CA" dirty="0" smtClean="0"/>
              <a:t>- chemicals are then added to dissolve only the substance (gold) you want - the substance (gold) is then released from the solution when another substance (zinc) is added, allowing the residue (gold) to sink and be collected</a:t>
            </a:r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r>
              <a:rPr lang="en-CA" b="1" dirty="0" smtClean="0"/>
              <a:t>Applications</a:t>
            </a: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>- Convenience foods are often dehydrated, so they can be stored for long periods of time without spoiling (you just add water when you want to use it)</a:t>
            </a:r>
            <a:br>
              <a:rPr lang="en-CA" dirty="0" smtClean="0"/>
            </a:br>
            <a:r>
              <a:rPr lang="en-CA" dirty="0" smtClean="0"/>
              <a:t>- petrochemical products include aspirin, sports equipment, eyeglasses, chewing gum, duct tape and fertilizer</a:t>
            </a:r>
            <a:br>
              <a:rPr lang="en-CA" dirty="0" smtClean="0"/>
            </a:br>
            <a:r>
              <a:rPr lang="en-CA" dirty="0" smtClean="0"/>
              <a:t>- there are many different types of salt, the most common one is sodium chloride (table salt) , potassium chloride is </a:t>
            </a:r>
            <a:r>
              <a:rPr lang="en-CA" b="1" dirty="0" smtClean="0"/>
              <a:t>potash</a:t>
            </a: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>- sugar beets and sugar cane are refined to give us sugar crystals, maple sap is boiled to make </a:t>
            </a:r>
            <a:r>
              <a:rPr lang="en-CA" b="1" dirty="0" smtClean="0"/>
              <a:t>'</a:t>
            </a:r>
            <a:r>
              <a:rPr lang="en-CA" b="1" dirty="0" err="1" smtClean="0"/>
              <a:t>sweetwater</a:t>
            </a:r>
            <a:r>
              <a:rPr lang="en-CA" b="1" dirty="0" smtClean="0"/>
              <a:t></a:t>
            </a:r>
            <a:r>
              <a:rPr lang="en-CA" dirty="0" smtClean="0"/>
              <a:t>' or </a:t>
            </a:r>
            <a:r>
              <a:rPr lang="en-CA" b="1" dirty="0" smtClean="0"/>
              <a:t>maple syrup</a:t>
            </a:r>
            <a:r>
              <a:rPr lang="en-CA" dirty="0" smtClean="0"/>
              <a:t/>
            </a:r>
            <a:br>
              <a:rPr lang="en-CA" dirty="0" smtClean="0"/>
            </a:br>
            <a:endParaRPr lang="en-CA" dirty="0"/>
          </a:p>
        </p:txBody>
      </p:sp>
      <p:pic>
        <p:nvPicPr>
          <p:cNvPr id="5" name="Picture 4" descr="gold ba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14800" y="1981200"/>
            <a:ext cx="2400300" cy="1905000"/>
          </a:xfrm>
          <a:prstGeom prst="rect">
            <a:avLst/>
          </a:prstGeom>
        </p:spPr>
      </p:pic>
      <p:pic>
        <p:nvPicPr>
          <p:cNvPr id="6" name="Picture 5" descr="gold-or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981200"/>
            <a:ext cx="3829050" cy="1905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781800" y="1905000"/>
            <a:ext cx="2362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hlinkClick r:id="rId4"/>
              </a:rPr>
              <a:t>http://www.youtube.com/watch?v=nCDCQtcPeGU</a:t>
            </a:r>
            <a:endParaRPr lang="en-CA" dirty="0" smtClean="0"/>
          </a:p>
          <a:p>
            <a:endParaRPr lang="en-C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44</Words>
  <Application>Microsoft Office PowerPoint</Application>
  <PresentationFormat>On-screen Show (4:3)</PresentationFormat>
  <Paragraphs>66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jshute</dc:creator>
  <cp:lastModifiedBy>Joey Shute</cp:lastModifiedBy>
  <cp:revision>19</cp:revision>
  <dcterms:created xsi:type="dcterms:W3CDTF">2013-01-16T22:07:39Z</dcterms:created>
  <dcterms:modified xsi:type="dcterms:W3CDTF">2015-01-20T16:03:24Z</dcterms:modified>
</cp:coreProperties>
</file>